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estazione sezione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contenuto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uota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olo e testo verticale" type="vertTitleAndTx">
  <p:cSld name="VERTICAL_TITLE_AND_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testo verticale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magine con didascalia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to con didascalia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titolo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fronto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e contenuti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APPS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611187" y="3357562"/>
            <a:ext cx="7489825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accedere ai servizi di Google Apps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ive.PNG" id="134" name="Google Shape;13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87" y="1204912"/>
            <a:ext cx="8353425" cy="444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 accesso google.PNG" id="94" name="Google Shape;9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27087"/>
            <a:ext cx="9144000" cy="520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acciate google drive account.PNG"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62" y="620712"/>
            <a:ext cx="8521700" cy="529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imo accesso alle apps.PNG" id="104" name="Google Shape;10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16062"/>
            <a:ext cx="9144000" cy="38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ccesso cambio paw.JPG" id="109" name="Google Shape;10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count personale.JPG" id="114" name="Google Shape;11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ccount personale privacy.JPG" id="119" name="Google Shape;11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ntrollo privacy.JPG" id="124" name="Google Shape;12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52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ntrollo privacy continuazione.JPG" id="129" name="Google Shape;12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59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